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1" r:id="rId5"/>
    <p:sldId id="258" r:id="rId6"/>
    <p:sldId id="259" r:id="rId7"/>
    <p:sldId id="260" r:id="rId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9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00127DA-76C6-4BA5-9719-1CD0C39C3AF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33198F5E-7EA1-474D-89CB-0E05FE9265EF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8B207D3-2357-42AF-8302-EC102DF85B7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172E5A3E-29A8-44DF-8DB0-40E94666BF28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Workflow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792000" y="5688720"/>
            <a:ext cx="8568000" cy="141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Stephen Reaves, Christopher Skeen, Christopher Bowling, Bobby Jones, Ian Finch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XML Builder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After receiving spec sheets from suppliers, enter that info into the XML Builder.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The XML Builder will structure the Assembly Order, while maintaining other metadata.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Simple application that allows users to organize “order tree” and save to a file.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1C2F-9D15-44A1-A5C1-F36529F4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Builder Screenshot</a:t>
            </a:r>
          </a:p>
        </p:txBody>
      </p:sp>
    </p:spTree>
    <p:extLst>
      <p:ext uri="{BB962C8B-B14F-4D97-AF65-F5344CB8AC3E}">
        <p14:creationId xmlns:p14="http://schemas.microsoft.com/office/powerpoint/2010/main" val="365068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Import into Unity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Specify XML file to build “order tree” from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Type in file name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Drag and Drop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Unity will signify which object is next in assembly process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Numbered for Linear Assembly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Colored for Arbitrary Assembly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Virtual Reality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 headset and controllers to assemble parts in VR.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should be able to follow the prompts provided by the program to assemble the parts, even with no prior knowledge of the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CAA1-29F4-4490-A2E6-C74F1693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Video Demo</a:t>
            </a:r>
          </a:p>
        </p:txBody>
      </p:sp>
      <p:pic>
        <p:nvPicPr>
          <p:cNvPr id="4" name="UserViewDemoOneEdited">
            <a:hlinkClick r:id="" action="ppaction://media"/>
            <a:extLst>
              <a:ext uri="{FF2B5EF4-FFF2-40B4-BE49-F238E27FC236}">
                <a16:creationId xmlns:a16="http://schemas.microsoft.com/office/drawing/2014/main" id="{66AE3EC0-1CFB-4653-A5C1-CA09A72F60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t="4416" b="7411"/>
          <a:stretch/>
        </p:blipFill>
        <p:spPr>
          <a:xfrm>
            <a:off x="0" y="1788160"/>
            <a:ext cx="10080625" cy="50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145</Words>
  <Application>Microsoft Office PowerPoint</Application>
  <PresentationFormat>Custom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DejaVu Sans</vt:lpstr>
      <vt:lpstr>Open Sans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XML Builder Screenshot</vt:lpstr>
      <vt:lpstr>PowerPoint Presentation</vt:lpstr>
      <vt:lpstr>PowerPoint Presentation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Stephen Reaves</cp:lastModifiedBy>
  <cp:revision>6</cp:revision>
  <dcterms:created xsi:type="dcterms:W3CDTF">2017-11-21T15:22:30Z</dcterms:created>
  <dcterms:modified xsi:type="dcterms:W3CDTF">2017-12-03T18:34:09Z</dcterms:modified>
  <dc:language>en-US</dc:language>
</cp:coreProperties>
</file>